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41" r:id="rId43"/>
    <p:sldId id="297" r:id="rId44"/>
    <p:sldId id="298" r:id="rId45"/>
    <p:sldId id="299" r:id="rId46"/>
    <p:sldId id="300" r:id="rId47"/>
    <p:sldId id="343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22" r:id="rId66"/>
    <p:sldId id="318" r:id="rId67"/>
    <p:sldId id="319" r:id="rId68"/>
    <p:sldId id="320" r:id="rId69"/>
    <p:sldId id="321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chovskad@seznam.cz" initials="c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48B92-8441-4CFD-AD95-E163F1679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4A1B2A-D135-42A3-AD3F-9348DC710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D4EF99-B7E1-4333-A7AD-975AFE60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D6070C-B2B5-4820-A0AD-4A2D4C28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D70E0E-A930-48B2-850B-41095DFA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33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AD743-8463-4BA5-97DA-F93D00EE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04307-8B78-48B7-B6FD-5A220514B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F86E7C-53A5-4ED7-85F7-4AC38522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073320-B0C1-464A-8D0F-BF95D0B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8C090B-E6BA-48FC-8120-32E5FB4F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10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34D64F-E56F-4790-A4CF-FE9057B71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23E74C-A90F-4FB4-9613-6FCC57672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844AAA-EA7D-4006-AD8B-9176DD18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9BE638-DFCD-41C1-8FE7-99AAE273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80BB47-8309-4651-A7B1-A3EBB92D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9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23032-10C4-4E8B-8B28-DA67974D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B91923-2A4C-440E-B12A-0FFA4B47E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D4FE36-6B1C-4175-8DFB-3AB44BE6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719F87-CD1C-4AE2-ADF5-6569578B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E8DBB0-E6E8-4561-A94C-832D20B4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78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E454D-130D-4EB8-9F68-2727F032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B15463-2779-4454-B1FA-1B4981171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A01141-C6B8-4209-911E-D3C15335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2C4FA5-FF6E-4ABF-8512-75C48417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18E659-B795-4D4E-A116-6B65C6E2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53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D6317-870C-49D3-AC0C-A3488575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22777A-FD70-4A1F-9200-8B58FB5EF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39E437-10C3-4442-B92C-2468CFE52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4938DC-BD8E-4D5D-9D9F-9867583D8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D6B5F3-1D4D-48D6-A2FB-6A03AC48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5530BE-90C9-4800-973A-64A3BF39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35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90821-A5DB-4647-A7B2-FD1FDBCB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6D2404-39B9-4E4B-93F6-5F7EA618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5D72C2-90FE-4F6F-ACDE-7678CD84A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8E2559-E2CE-4A1E-89BF-618CFE00D3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0250AA-761A-4EA2-B1FA-DAB37D0D2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D9CB6E-B6CA-4F3D-A591-38EF2190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9D5506-2D24-467A-BC67-7BCE5D3B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D298EE5-FCCE-47D9-AA48-79D90497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9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ADF65-CFDC-4FCC-9B2D-4B9CBE11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C3B915-7469-4B26-9AF9-CF74CCD4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44AF6B-EBD3-4276-8BE8-3D5E2F60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E147B8-8967-4DA7-A303-AECCC9E3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13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E94F7E4-65B7-42BD-B19F-A1AAE6CE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8DC1D0-AA71-4446-9153-6EB44030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BA8FBF-5544-4864-A8DE-79831F97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88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3AC6A-05AE-40B5-A2BF-0DC6837B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F6348-4136-4AED-AB71-43429AA8C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B32F4F-3F8F-41BC-87FC-F01BF08EA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A914CA-C930-41D2-9AD0-F80EDFA4F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37C5EA-83C3-4AAA-9976-46C762A3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EBDE6C-8244-44A9-8BE1-11DF639F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2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4A4BA-FF35-47F7-A3F2-12D2A5BF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FB8CA47-86C1-454D-AB3B-CB4DFDC5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04D925-9FA3-4F60-B5AB-2C3C05374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912BE5-2432-4FE8-BF5D-00957EC9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AC0D55-D66F-4040-B310-594444C1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AA2A6B-2ABB-41D2-8291-7C82143A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82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E35D64C-6F9A-4D9A-B6CB-54571ABE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75A4B4-9DD7-423C-89A2-620613B98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83201-BACA-4300-81F5-9000CD0A5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35FE-90DD-4EE8-8B5D-8FBE4FBB9913}" type="datetimeFigureOut">
              <a:rPr lang="cs-CZ" smtClean="0"/>
              <a:pPr/>
              <a:t>23.01.2021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F38FE3-C8D7-4D64-8120-CD08D0158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07D8BE-7596-4B65-A8E2-24FB5CDE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69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7B8C9E6-D6FE-4F5D-AF56-E7AA15234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4C9A3F-EB14-41FB-882B-020C3C5C4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B67A70-8258-4E0F-9338-976824605667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Bude ho ignorovat.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Nahlásí jeho profil.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4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fotka, monitor, obrazovka&#10;&#10;Popis byl vytvořen automaticky">
            <a:extLst>
              <a:ext uri="{FF2B5EF4-FFF2-40B4-BE49-F238E27FC236}">
                <a16:creationId xmlns:a16="http://schemas.microsoft.com/office/drawing/2014/main" id="{97A3448A-60BF-4F94-A3EE-6295997C3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žena, mobilní telefon, telefon&#10;&#10;Popis byl vytvořen automaticky">
            <a:extLst>
              <a:ext uri="{FF2B5EF4-FFF2-40B4-BE49-F238E27FC236}">
                <a16:creationId xmlns:a16="http://schemas.microsoft.com/office/drawing/2014/main" id="{58FFF666-2D7F-4317-BD25-F6F2B0EDD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82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ívka, vsedě, žena&#10;&#10;Popis byl vytvořen automaticky">
            <a:extLst>
              <a:ext uri="{FF2B5EF4-FFF2-40B4-BE49-F238E27FC236}">
                <a16:creationId xmlns:a16="http://schemas.microsoft.com/office/drawing/2014/main" id="{8DF29490-A697-4F09-8A26-B21371199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6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383FBA-0641-4756-A9E3-D8DC73992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0D08AB-C359-4CDA-9AAE-426B2683FA62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MEZITÍM V JEDNOM MĚSTĚ NEDALEKO...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7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vsedě, dívka, žena&#10;&#10;Popis byl vytvořen automaticky">
            <a:extLst>
              <a:ext uri="{FF2B5EF4-FFF2-40B4-BE49-F238E27FC236}">
                <a16:creationId xmlns:a16="http://schemas.microsoft.com/office/drawing/2014/main" id="{46F56E1A-83DA-496B-8A2F-2960488F7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ECDFCB-4CE8-41BB-AC2B-EAA78BA4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F1C9E70-60CF-4C6B-B156-CE88474D5689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MEZITÍM V JEDNOM MĚSTĚ NEDALEKO...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4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obilní telefon, telefon, fotka&#10;&#10;Popis byl vytvořen automaticky">
            <a:extLst>
              <a:ext uri="{FF2B5EF4-FFF2-40B4-BE49-F238E27FC236}">
                <a16:creationId xmlns:a16="http://schemas.microsoft.com/office/drawing/2014/main" id="{846A8D04-98DF-484E-B1E6-C3F8E34E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ívka, žena, vpředu&#10;&#10;Popis byl vytvořen automaticky">
            <a:extLst>
              <a:ext uri="{FF2B5EF4-FFF2-40B4-BE49-F238E27FC236}">
                <a16:creationId xmlns:a16="http://schemas.microsoft.com/office/drawing/2014/main" id="{868DCEB2-A0F0-4FE9-9908-2BCBD66FD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537702-1BEC-4991-958B-2F73C103B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5B7E17-2D35-4D10-BEF3-11B0A51DA4DA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Bude ho ignorovat.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Nahlásí jeho profil.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sedě, podepsat, čtení, žena&#10;&#10;Popis byl vytvořen automaticky">
            <a:extLst>
              <a:ext uri="{FF2B5EF4-FFF2-40B4-BE49-F238E27FC236}">
                <a16:creationId xmlns:a16="http://schemas.microsoft.com/office/drawing/2014/main" id="{706A3E59-B983-4052-93A4-956DAB4C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9E07813-B30B-4532-AC62-35052E27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A15B50-8177-4B70-A390-B8960DFDF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0C5E1B-F62F-4483-B04F-DA5F03FE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2F6E05-5FC2-4EEC-A8AB-FC46B58111D1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MEZITÍM V JEDNOM MĚSTĚ NEDALEKO...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48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6FEDD2-3F63-4DC6-8ABC-5312AF37F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3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DC7B4F1-C5F7-47C7-8675-31BC630EB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4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C5B312-6230-446D-A323-7FEF2F7F4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1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fotka, žena, držení&#10;&#10;Popis byl vytvořen automaticky">
            <a:extLst>
              <a:ext uri="{FF2B5EF4-FFF2-40B4-BE49-F238E27FC236}">
                <a16:creationId xmlns:a16="http://schemas.microsoft.com/office/drawing/2014/main" id="{0667B67C-B76C-40D4-B1AD-8238FBD5D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E063325-35E1-4C94-AC2C-FE29606B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11B1F3-A1DC-42D4-815F-4F70E446EC83}"/>
              </a:ext>
            </a:extLst>
          </p:cNvPr>
          <p:cNvSpPr txBox="1"/>
          <p:nvPr/>
        </p:nvSpPr>
        <p:spPr>
          <a:xfrm>
            <a:off x="2678783" y="2271860"/>
            <a:ext cx="7841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Narovinu mu napíše, že se jí jeho komunikace nelíbí. Navrhne, že zůstanou kámoši.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Začne ho ignorovat.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71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lektronika&#10;&#10;Popis byl vytvořen automaticky">
            <a:extLst>
              <a:ext uri="{FF2B5EF4-FFF2-40B4-BE49-F238E27FC236}">
                <a16:creationId xmlns:a16="http://schemas.microsoft.com/office/drawing/2014/main" id="{2198F6BC-CA5E-477B-9F3F-224AADD1D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6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vsedě, interiér, dívka&#10;&#10;Popis byl vytvořen automaticky">
            <a:extLst>
              <a:ext uri="{FF2B5EF4-FFF2-40B4-BE49-F238E27FC236}">
                <a16:creationId xmlns:a16="http://schemas.microsoft.com/office/drawing/2014/main" id="{91C3FDF1-E71E-45AB-A2D9-43B8CA3A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26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sedě, podepsat, čtení, žena&#10;&#10;Popis byl vytvořen automaticky">
            <a:extLst>
              <a:ext uri="{FF2B5EF4-FFF2-40B4-BE49-F238E27FC236}">
                <a16:creationId xmlns:a16="http://schemas.microsoft.com/office/drawing/2014/main" id="{D9D40696-2B7A-425C-A191-3483031C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0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5CEAD23E-B281-4179-B826-6773B04E3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2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DBC4DC-1BE8-475A-BF22-158A7314A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907E52-4F80-4CB5-9946-7401FA85B885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MEZITÍM V JEDNOM MĚSTĚ NEDALEKO...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47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5FFC1A-837D-46BC-9AE0-7ED2842C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3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šile&#10;&#10;Popis byl vytvořen automaticky">
            <a:extLst>
              <a:ext uri="{FF2B5EF4-FFF2-40B4-BE49-F238E27FC236}">
                <a16:creationId xmlns:a16="http://schemas.microsoft.com/office/drawing/2014/main" id="{7824BDFC-0FAB-4EC1-9444-1FB8AF50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2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D0728-2F87-4FB4-BCA1-1BC2F66B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B9D22C-2030-4820-840A-1A7F10B4BA75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MEZITÍM V JEDNOM MĚSTĚ NEDALEKO...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89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80E312-5C6D-4EE2-A152-44722F7AB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6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ůl, žena, místnost, muž&#10;&#10;Popis byl vytvořen automaticky">
            <a:extLst>
              <a:ext uri="{FF2B5EF4-FFF2-40B4-BE49-F238E27FC236}">
                <a16:creationId xmlns:a16="http://schemas.microsoft.com/office/drawing/2014/main" id="{A868722B-2EE8-469D-92FB-DA42997D8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26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1782A0-68A5-49CE-BCB3-5ED351A8A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97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58C6773-4B70-49E5-A747-42F22071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13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A85989-B2B5-4C27-871C-BF4FC2748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2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žena, dívka, fotka&#10;&#10;Popis byl vytvořen automaticky">
            <a:extLst>
              <a:ext uri="{FF2B5EF4-FFF2-40B4-BE49-F238E27FC236}">
                <a16:creationId xmlns:a16="http://schemas.microsoft.com/office/drawing/2014/main" id="{32584E7D-048E-484C-B331-CB2D3E9F9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98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FE90AA-EEEA-44A9-9AAC-46277175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3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vizitka&#10;&#10;Popis byl vytvořen automaticky">
            <a:extLst>
              <a:ext uri="{FF2B5EF4-FFF2-40B4-BE49-F238E27FC236}">
                <a16:creationId xmlns:a16="http://schemas.microsoft.com/office/drawing/2014/main" id="{C38F82BE-8FFE-42A4-BB02-A2A21F19E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2C6E169-126C-4EE0-B8CC-5CCA10D6FDDE}"/>
              </a:ext>
            </a:extLst>
          </p:cNvPr>
          <p:cNvSpPr txBox="1"/>
          <p:nvPr/>
        </p:nvSpPr>
        <p:spPr>
          <a:xfrm>
            <a:off x="887688" y="4608911"/>
            <a:ext cx="452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 Lindě</a:t>
            </a:r>
            <a:endParaRPr lang="cs-CZ" sz="48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9523DF-767F-4CE3-9878-10483C695368}"/>
              </a:ext>
            </a:extLst>
          </p:cNvPr>
          <p:cNvSpPr txBox="1"/>
          <p:nvPr/>
        </p:nvSpPr>
        <p:spPr>
          <a:xfrm>
            <a:off x="887687" y="5439908"/>
            <a:ext cx="4524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Valentině</a:t>
            </a:r>
            <a:endParaRPr lang="cs-CZ" sz="4800" dirty="0">
              <a:solidFill>
                <a:schemeClr val="bg1"/>
              </a:solidFill>
            </a:endParaRPr>
          </a:p>
          <a:p>
            <a:endParaRPr lang="cs-CZ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64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C2863A-E217-41F0-9A54-E71D55A46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08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DD53AC-84DD-4972-9DC8-C3E727FB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0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35011E-88C1-4061-B7F8-ACFAC569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492774-030E-4562-B10C-A6433065ED82}"/>
              </a:ext>
            </a:extLst>
          </p:cNvPr>
          <p:cNvSpPr txBox="1"/>
          <p:nvPr/>
        </p:nvSpPr>
        <p:spPr>
          <a:xfrm>
            <a:off x="2678783" y="2271860"/>
            <a:ext cx="7841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33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C12286-F41E-4E9F-BEA8-CA1E93A5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09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D37B1AA-33E8-4361-87B3-BD407584B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7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D0728-2F87-4FB4-BCA1-1BC2F66B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B9D22C-2030-4820-840A-1A7F10B4BA75}"/>
              </a:ext>
            </a:extLst>
          </p:cNvPr>
          <p:cNvSpPr txBox="1"/>
          <p:nvPr/>
        </p:nvSpPr>
        <p:spPr>
          <a:xfrm>
            <a:off x="2678783" y="3075057"/>
            <a:ext cx="683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i="0" u="none" strike="noStrike" dirty="0">
                <a:solidFill>
                  <a:schemeClr val="bg1"/>
                </a:solidFill>
                <a:effectLst/>
                <a:latin typeface="Franklin Gothic Demi" panose="020B07030201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PÁR TÝDNŮ POZDĚJI</a:t>
            </a:r>
            <a:endParaRPr lang="pl-PL" sz="4000" i="0" u="none" strike="noStrike" dirty="0">
              <a:solidFill>
                <a:schemeClr val="bg1"/>
              </a:solidFill>
              <a:effectLst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73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824956-584F-4851-A210-70D5D2D64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4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37948444-D7AA-4E79-ACA0-B599233A0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E84186B-0EE1-43E9-93E4-A0D3BD0A4796}"/>
              </a:ext>
            </a:extLst>
          </p:cNvPr>
          <p:cNvSpPr txBox="1"/>
          <p:nvPr/>
        </p:nvSpPr>
        <p:spPr>
          <a:xfrm>
            <a:off x="7145516" y="1414020"/>
            <a:ext cx="452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 Profil, kde je hodně osobních údajů, například i údaje o poloze, a několik smyšlených věcí.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C262E0-5424-4DA3-B37C-ECB204BE9215}"/>
              </a:ext>
            </a:extLst>
          </p:cNvPr>
          <p:cNvSpPr txBox="1"/>
          <p:nvPr/>
        </p:nvSpPr>
        <p:spPr>
          <a:xfrm>
            <a:off x="887689" y="5082619"/>
            <a:ext cx="452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Pravdivý profil, kde není zas tolik osobních údajů. 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AFC87D1-D7AB-48AF-9451-EF6F713C0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3CFA48-FE28-4813-BB39-C4E8F5B8294F}"/>
              </a:ext>
            </a:extLst>
          </p:cNvPr>
          <p:cNvSpPr txBox="1"/>
          <p:nvPr/>
        </p:nvSpPr>
        <p:spPr>
          <a:xfrm>
            <a:off x="726793" y="4235472"/>
            <a:ext cx="4846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 action="ppaction://hlinksldjump"/>
              </a:rPr>
              <a:t>A) Trochu profil </a:t>
            </a: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2" action="ppaction://hlinksldjump"/>
              </a:rPr>
              <a:t>přikrášlí.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Uvede pravdu</a:t>
            </a:r>
            <a:r>
              <a:rPr lang="nn-NO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89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193C35-A890-4E66-AEAF-E554EF1C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7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1D2219C-5F2D-4F28-A193-62A2D4DF3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72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dívka, fotka, žena, stůl&#10;&#10;Popis byl vytvořen automaticky">
            <a:extLst>
              <a:ext uri="{FF2B5EF4-FFF2-40B4-BE49-F238E27FC236}">
                <a16:creationId xmlns:a16="http://schemas.microsoft.com/office/drawing/2014/main" id="{4845E3A3-D998-450C-8DC9-66C9ACBB6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24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už, podepsat, žena, stůl&#10;&#10;Popis byl vytvořen automaticky">
            <a:extLst>
              <a:ext uri="{FF2B5EF4-FFF2-40B4-BE49-F238E27FC236}">
                <a16:creationId xmlns:a16="http://schemas.microsoft.com/office/drawing/2014/main" id="{26B6644F-4C05-4FF0-9D83-9ACECFF6F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0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už, stůl, hledání, vpředu&#10;&#10;Popis byl vytvořen automaticky">
            <a:extLst>
              <a:ext uri="{FF2B5EF4-FFF2-40B4-BE49-F238E27FC236}">
                <a16:creationId xmlns:a16="http://schemas.microsoft.com/office/drawing/2014/main" id="{A6EEACA8-350D-47A1-9B7F-C85D9FA69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64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016F8F-E3F2-4F53-B5B1-C975CE455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61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odepsat&#10;&#10;Popis byl vytvořen automaticky">
            <a:extLst>
              <a:ext uri="{FF2B5EF4-FFF2-40B4-BE49-F238E27FC236}">
                <a16:creationId xmlns:a16="http://schemas.microsoft.com/office/drawing/2014/main" id="{353E5C10-EC0A-4C8B-9AB4-0C8546BAB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9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462D9B7-4239-4B17-8FF2-4A9F46F90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00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6328B0-CEAE-47C5-87C1-53F0BF427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87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90147E-1353-41F2-A439-53927C3D0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1C826D-C78D-4B16-928E-2F1B52951EB2}"/>
              </a:ext>
            </a:extLst>
          </p:cNvPr>
          <p:cNvSpPr txBox="1"/>
          <p:nvPr/>
        </p:nvSpPr>
        <p:spPr>
          <a:xfrm>
            <a:off x="2678783" y="2271860"/>
            <a:ext cx="7841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1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vsedě, telefon, mobilní telefon&#10;&#10;Popis byl vytvořen automaticky">
            <a:extLst>
              <a:ext uri="{FF2B5EF4-FFF2-40B4-BE49-F238E27FC236}">
                <a16:creationId xmlns:a16="http://schemas.microsoft.com/office/drawing/2014/main" id="{AE0831F6-E878-4AA2-B5B8-6F184202F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1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dívka, podepsat, žena&#10;&#10;Popis byl vytvořen automaticky">
            <a:extLst>
              <a:ext uri="{FF2B5EF4-FFF2-40B4-BE49-F238E27FC236}">
                <a16:creationId xmlns:a16="http://schemas.microsoft.com/office/drawing/2014/main" id="{58CAF878-5D61-40C0-9F8B-828BE9261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37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41377A-FEE0-4A4C-88BC-BCC068BD1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593AEC-357F-4DB2-B5E9-F145F13AC0BA}"/>
              </a:ext>
            </a:extLst>
          </p:cNvPr>
          <p:cNvSpPr txBox="1"/>
          <p:nvPr/>
        </p:nvSpPr>
        <p:spPr>
          <a:xfrm>
            <a:off x="2678783" y="2271860"/>
            <a:ext cx="7841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15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3699F15-0376-4C17-8A6C-8FFD8E05C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41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2B5FC0C-532E-45E8-973E-B59714877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9CE795-B85D-4F19-8D4C-2C36ED51AA9F}"/>
              </a:ext>
            </a:extLst>
          </p:cNvPr>
          <p:cNvSpPr txBox="1"/>
          <p:nvPr/>
        </p:nvSpPr>
        <p:spPr>
          <a:xfrm>
            <a:off x="2678783" y="2271860"/>
            <a:ext cx="7841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16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28817E5-780B-415D-A65E-7F43ACA15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621596A-1530-4CDA-A38A-192630718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21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vka, telefon, mladý, jídlo&#10;&#10;Popis byl vytvořen automaticky">
            <a:extLst>
              <a:ext uri="{FF2B5EF4-FFF2-40B4-BE49-F238E27FC236}">
                <a16:creationId xmlns:a16="http://schemas.microsoft.com/office/drawing/2014/main" id="{2FA584F8-3089-4C38-A184-150E201EB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00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E98E730-F5A7-459D-877B-741315060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27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ůl, počítač&#10;&#10;Popis byl vytvořen automaticky">
            <a:extLst>
              <a:ext uri="{FF2B5EF4-FFF2-40B4-BE49-F238E27FC236}">
                <a16:creationId xmlns:a16="http://schemas.microsoft.com/office/drawing/2014/main" id="{5B536A6E-C3DD-4F33-87CB-6BE52E8DD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sedě, podepsat, žena, fotka&#10;&#10;Popis byl vytvořen automaticky">
            <a:extLst>
              <a:ext uri="{FF2B5EF4-FFF2-40B4-BE49-F238E27FC236}">
                <a16:creationId xmlns:a16="http://schemas.microsoft.com/office/drawing/2014/main" id="{47E2FF42-610F-4835-8819-6C47A44EB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201B4E-2058-4EF2-A969-BDE4B02E1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63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FE4DFD-FC07-4BFC-B60E-2B935AE14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55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C3FB35F-6866-40FE-B934-12F8EFC8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43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E062FDF-12C6-4F6D-8B05-55C696AE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701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E05E992-D457-40B9-9621-8DC5F657C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54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922B9F1-8A80-428E-8855-B7C7895B5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09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5DE7C6-B0FC-480A-A8E6-94543F746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742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0ABF43-E062-4692-B292-3141A2A6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3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FE5BBC-2BE5-40A5-8D93-DBC076BF5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28CAA5-402D-4C3F-8313-2162824BA5CA}"/>
              </a:ext>
            </a:extLst>
          </p:cNvPr>
          <p:cNvSpPr txBox="1"/>
          <p:nvPr/>
        </p:nvSpPr>
        <p:spPr>
          <a:xfrm>
            <a:off x="2678783" y="2271860"/>
            <a:ext cx="78415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Jasně, jdu do toho!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 nápad. Co když mě s nimi někdo uvidí?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003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70EA301-134E-430A-8E9C-2FCE6390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568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B8D0EF9-2553-4E40-AE62-A810E67FF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4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19225F-7124-4655-9B7B-550FB8974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F9B4ED-B860-44D5-94BA-21E58E595689}"/>
              </a:ext>
            </a:extLst>
          </p:cNvPr>
          <p:cNvSpPr txBox="1"/>
          <p:nvPr/>
        </p:nvSpPr>
        <p:spPr>
          <a:xfrm>
            <a:off x="2678783" y="2300140"/>
            <a:ext cx="6834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 Pošle fotku, na které je v podprsence.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</a:t>
            </a:r>
            <a:r>
              <a:rPr lang="nn-NO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Vytrolí ho fotkou své nohy. 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55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8668CE11-D3CF-4684-A7DB-0669B6B1D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143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00AB2D-D559-480B-83CF-74E5EC121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73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44B936-4090-441E-92D6-FEA17F90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D344888-9B10-4294-A5A8-52DEEC0E56C0}"/>
              </a:ext>
            </a:extLst>
          </p:cNvPr>
          <p:cNvSpPr txBox="1"/>
          <p:nvPr/>
        </p:nvSpPr>
        <p:spPr>
          <a:xfrm>
            <a:off x="2412969" y="1814660"/>
            <a:ext cx="78415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No, to asi nestyděla. Moc jsem to nepromyslela. </a:t>
            </a: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ůžeme to teda zkusit?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Mně to vadí. Je to prostě divný. Nechci se s nimi vidět.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357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očítač, stůl&#10;&#10;Popis byl vytvořen automaticky">
            <a:extLst>
              <a:ext uri="{FF2B5EF4-FFF2-40B4-BE49-F238E27FC236}">
                <a16:creationId xmlns:a16="http://schemas.microsoft.com/office/drawing/2014/main" id="{2A0CB2D8-FBE3-4CDD-8194-D6EB6B057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25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B68EE3-E480-491F-8041-270DC88D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42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9E8FDA4-BFF2-496D-88BA-6E198D38E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97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stůl, muž&#10;&#10;Popis byl vytvořen automaticky">
            <a:extLst>
              <a:ext uri="{FF2B5EF4-FFF2-40B4-BE49-F238E27FC236}">
                <a16:creationId xmlns:a16="http://schemas.microsoft.com/office/drawing/2014/main" id="{0437A378-ADE7-4F91-9500-10C64ED9F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5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EB1252-CB3E-4ACF-95BF-673A9A767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fotka, žena, vpředu&#10;&#10;Popis byl vytvořen automaticky">
            <a:extLst>
              <a:ext uri="{FF2B5EF4-FFF2-40B4-BE49-F238E27FC236}">
                <a16:creationId xmlns:a16="http://schemas.microsoft.com/office/drawing/2014/main" id="{218A7534-E18F-4912-B67A-E887EDC03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68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196</Words>
  <Application>Microsoft Office PowerPoint</Application>
  <PresentationFormat>Širokoúhlá obrazovka</PresentationFormat>
  <Paragraphs>39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Franklin Gothic Demi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Bartáková</dc:creator>
  <cp:lastModifiedBy>Eva Bartáková</cp:lastModifiedBy>
  <cp:revision>28</cp:revision>
  <dcterms:created xsi:type="dcterms:W3CDTF">2020-11-04T18:21:20Z</dcterms:created>
  <dcterms:modified xsi:type="dcterms:W3CDTF">2021-01-23T13:06:47Z</dcterms:modified>
</cp:coreProperties>
</file>