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41" r:id="rId43"/>
    <p:sldId id="297" r:id="rId44"/>
    <p:sldId id="298" r:id="rId45"/>
    <p:sldId id="299" r:id="rId46"/>
    <p:sldId id="300" r:id="rId47"/>
    <p:sldId id="343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22" r:id="rId66"/>
    <p:sldId id="318" r:id="rId67"/>
    <p:sldId id="319" r:id="rId68"/>
    <p:sldId id="320" r:id="rId69"/>
    <p:sldId id="321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chovskad@seznam.cz" initials="c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3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48B92-8441-4CFD-AD95-E163F1679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4A1B2A-D135-42A3-AD3F-9348DC710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D4EF99-B7E1-4333-A7AD-975AFE60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D6070C-B2B5-4820-A0AD-4A2D4C28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D70E0E-A930-48B2-850B-41095DFA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33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AD743-8463-4BA5-97DA-F93D00EE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04307-8B78-48B7-B6FD-5A220514B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F86E7C-53A5-4ED7-85F7-4AC38522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073320-B0C1-464A-8D0F-BF95D0B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8C090B-E6BA-48FC-8120-32E5FB4F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10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434D64F-E56F-4790-A4CF-FE9057B71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23E74C-A90F-4FB4-9613-6FCC57672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844AAA-EA7D-4006-AD8B-9176DD18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9BE638-DFCD-41C1-8FE7-99AAE273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80BB47-8309-4651-A7B1-A3EBB92D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9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23032-10C4-4E8B-8B28-DA67974D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B91923-2A4C-440E-B12A-0FFA4B47E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D4FE36-6B1C-4175-8DFB-3AB44BE67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719F87-CD1C-4AE2-ADF5-6569578B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E8DBB0-E6E8-4561-A94C-832D20B4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78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E454D-130D-4EB8-9F68-2727F032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B15463-2779-4454-B1FA-1B4981171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A01141-C6B8-4209-911E-D3C15335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2C4FA5-FF6E-4ABF-8512-75C48417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18E659-B795-4D4E-A116-6B65C6E2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53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D6317-870C-49D3-AC0C-A3488575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22777A-FD70-4A1F-9200-8B58FB5EF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39E437-10C3-4442-B92C-2468CFE52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4938DC-BD8E-4D5D-9D9F-9867583D8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D6B5F3-1D4D-48D6-A2FB-6A03AC48E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5530BE-90C9-4800-973A-64A3BF39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35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90821-A5DB-4647-A7B2-FD1FDBCB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6D2404-39B9-4E4B-93F6-5F7EA618B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5D72C2-90FE-4F6F-ACDE-7678CD84A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8E2559-E2CE-4A1E-89BF-618CFE00D3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0250AA-761A-4EA2-B1FA-DAB37D0D2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D9CB6E-B6CA-4F3D-A591-38EF2190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A9D5506-2D24-467A-BC67-7BCE5D3B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D298EE5-FCCE-47D9-AA48-79D90497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94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ADF65-CFDC-4FCC-9B2D-4B9CBE11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AC3B915-7469-4B26-9AF9-CF74CCD4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44AF6B-EBD3-4276-8BE8-3D5E2F60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E147B8-8967-4DA7-A303-AECCC9E3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13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E94F7E4-65B7-42BD-B19F-A1AAE6CE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8DC1D0-AA71-4446-9153-6EB44030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BA8FBF-5544-4864-A8DE-79831F97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88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3AC6A-05AE-40B5-A2BF-0DC6837B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F6348-4136-4AED-AB71-43429AA8C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B32F4F-3F8F-41BC-87FC-F01BF08EA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A914CA-C930-41D2-9AD0-F80EDFA4F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37C5EA-83C3-4AAA-9976-46C762A3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EBDE6C-8244-44A9-8BE1-11DF639F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2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4A4BA-FF35-47F7-A3F2-12D2A5BF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FB8CA47-86C1-454D-AB3B-CB4DFDC5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04D925-9FA3-4F60-B5AB-2C3C05374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912BE5-2432-4FE8-BF5D-00957EC9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AC0D55-D66F-4040-B310-594444C1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AA2A6B-2ABB-41D2-8291-7C82143A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82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E35D64C-6F9A-4D9A-B6CB-54571ABE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75A4B4-9DD7-423C-89A2-620613B98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83201-BACA-4300-81F5-9000CD0A5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F35FE-90DD-4EE8-8B5D-8FBE4FBB9913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F38FE3-C8D7-4D64-8120-CD08D0158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07D8BE-7596-4B65-A8E2-24FB5CDE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B038A-28B1-4067-BA3F-F74E117FB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69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slide" Target="slide7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7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8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8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A0CBF7-E840-4B6F-8D07-BE9508CC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9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4C9A3F-EB14-41FB-882B-020C3C5C4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B67A70-8258-4E0F-9338-976824605667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ignores him.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reports his profile.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41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BAFF0E-2457-461A-A541-7C9CEA7A3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6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DE44DD3-AA12-4D9C-A1AA-D54D25735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82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DEE29AE3-B730-47BC-857D-42EF02EE7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6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383FBA-0641-4756-A9E3-D8DC73992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40D08AB-C359-4CDA-9AAE-426B2683FA62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MENWHILE, IN A TOWNN NEARBY...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76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20510450-90EC-4A04-8F07-C1515F6B1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7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ECDFCB-4CE8-41BB-AC2B-EAA78BA4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F1C9E70-60CF-4C6B-B156-CE88474D5689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MEANWHILE, IN A TOWN NEARBY...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42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D1C55D7-8497-4CD6-9FCB-1D115B61B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0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dívka, rámeček obrázku&#10;&#10;Popis byl vytvořen automaticky">
            <a:extLst>
              <a:ext uri="{FF2B5EF4-FFF2-40B4-BE49-F238E27FC236}">
                <a16:creationId xmlns:a16="http://schemas.microsoft.com/office/drawing/2014/main" id="{5FFC5E01-CC36-4052-AC19-A2F86BE72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4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537702-1BEC-4991-958B-2F73C103B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5B7E17-2D35-4D10-BEF3-11B0A51DA4DA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ignores him.</a:t>
            </a: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reports his profile. 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podepsat, vizitka&#10;&#10;Popis byl vytvořen automaticky">
            <a:extLst>
              <a:ext uri="{FF2B5EF4-FFF2-40B4-BE49-F238E27FC236}">
                <a16:creationId xmlns:a16="http://schemas.microsoft.com/office/drawing/2014/main" id="{7B4A8566-9440-41FA-B91E-3565568C2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8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3344FB-2517-4A9C-9E05-8813EE73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4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74FAE8B-B6EC-4113-A3C2-619DEEC3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0C5E1B-F62F-4483-B04F-DA5F03FE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2F6E05-5FC2-4EEC-A8AB-FC46B58111D1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MEANWHILE, IN A TOWN NEARBY...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48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0DC32F2-E13C-4F2D-85FF-80BF7A792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63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7BAD629-08FC-4E7F-9491-13D68E5A0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4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4CF03F7-383F-44B0-B401-A62F44E86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01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915273A-CC38-46BA-A733-18E6D8C2C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81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C77C63F-FC56-4556-A324-783CD82EB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11B1F3-A1DC-42D4-815F-4F70E446EC83}"/>
              </a:ext>
            </a:extLst>
          </p:cNvPr>
          <p:cNvSpPr txBox="1"/>
          <p:nvPr/>
        </p:nvSpPr>
        <p:spPr>
          <a:xfrm>
            <a:off x="2678783" y="2271860"/>
            <a:ext cx="7841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tells him sincerely that she doesn’t like his style of communication. She suggests staying friends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ignores him.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71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8622CF5-09AB-489A-B067-2230D130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86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119F71B-42B0-40FC-AEAD-DB4B508F9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26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5C280B6-FB67-4354-BBE1-7220E0AD8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50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65B439E3-437F-4B6A-BA81-080179636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22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DBC4DC-1BE8-475A-BF22-158A7314A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907E52-4F80-4CB5-9946-7401FA85B885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MEANWHILE, IN A TOWN NEARBY...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47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469461-27F3-4620-9214-01A09679F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3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CCB2AC0-8CAF-4769-A833-F6FF2DA86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24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3D0728-2F87-4FB4-BCA1-1BC2F66B3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B9D22C-2030-4820-840A-1A7F10B4BA75}"/>
              </a:ext>
            </a:extLst>
          </p:cNvPr>
          <p:cNvSpPr txBox="1"/>
          <p:nvPr/>
        </p:nvSpPr>
        <p:spPr>
          <a:xfrm>
            <a:off x="2678783" y="2300140"/>
            <a:ext cx="68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MEANWHILE, IN A TOWN NEARBY...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89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8328AE1-A40A-4B00-BDFD-8E4E225BE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69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8C52FA42-74EB-45FE-AEDF-B90BE6EA3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26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8EE03C9-2D90-43B6-851F-7C26BCB3D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97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D7631AD-7707-4229-9793-8692BCCDD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13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4AC9D4A-E9EB-47F0-B994-64C518130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21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798C7DD-22E2-4E01-ABB0-F70F20671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98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8097301-4DD5-498E-A809-1E904587F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3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vizitka, snímek obrazovky&#10;&#10;Popis byl vytvořen automaticky">
            <a:extLst>
              <a:ext uri="{FF2B5EF4-FFF2-40B4-BE49-F238E27FC236}">
                <a16:creationId xmlns:a16="http://schemas.microsoft.com/office/drawing/2014/main" id="{07AECC6F-C1B7-49B7-92BD-1BB05E1EA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2C6E169-126C-4EE0-B8CC-5CCA10D6FDDE}"/>
              </a:ext>
            </a:extLst>
          </p:cNvPr>
          <p:cNvSpPr txBox="1"/>
          <p:nvPr/>
        </p:nvSpPr>
        <p:spPr>
          <a:xfrm>
            <a:off x="887688" y="4608911"/>
            <a:ext cx="452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 Linda</a:t>
            </a:r>
            <a:endParaRPr lang="cs-CZ" sz="48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9523DF-767F-4CE3-9878-10483C695368}"/>
              </a:ext>
            </a:extLst>
          </p:cNvPr>
          <p:cNvSpPr txBox="1"/>
          <p:nvPr/>
        </p:nvSpPr>
        <p:spPr>
          <a:xfrm>
            <a:off x="887687" y="5439908"/>
            <a:ext cx="452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Valentina</a:t>
            </a:r>
            <a:endParaRPr lang="cs-CZ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64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9D992B9-07FE-403A-A66A-706CDA533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08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3382BE-0854-4D88-A040-B96242238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0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1A2A47C-A581-4676-A32D-76F32C658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2492774-030E-4562-B10C-A6433065ED82}"/>
              </a:ext>
            </a:extLst>
          </p:cNvPr>
          <p:cNvSpPr txBox="1"/>
          <p:nvPr/>
        </p:nvSpPr>
        <p:spPr>
          <a:xfrm>
            <a:off x="2678783" y="2271860"/>
            <a:ext cx="7841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YES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33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D3B8D7-8CF1-4011-A043-0E0385F23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09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78A018C0-595D-4E20-A72F-5FDD0C5C4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7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3D0728-2F87-4FB4-BCA1-1BC2F66B3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B9D22C-2030-4820-840A-1A7F10B4BA75}"/>
              </a:ext>
            </a:extLst>
          </p:cNvPr>
          <p:cNvSpPr txBox="1"/>
          <p:nvPr/>
        </p:nvSpPr>
        <p:spPr>
          <a:xfrm>
            <a:off x="2678783" y="3075057"/>
            <a:ext cx="6834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i="0" u="none" strike="noStrike" dirty="0">
                <a:solidFill>
                  <a:schemeClr val="bg1"/>
                </a:solidFill>
                <a:effectLst/>
                <a:latin typeface="Franklin Gothic Demi" panose="020B07030201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FEW WEEKS LATER</a:t>
            </a:r>
            <a:endParaRPr lang="pl-PL" sz="4000" i="0" u="none" strike="noStrike" dirty="0">
              <a:solidFill>
                <a:schemeClr val="bg1"/>
              </a:solidFill>
              <a:effectLst/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73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80D46F3-D820-497B-9F77-37C1BAD7E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4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C252E80B-DC2E-4179-B636-1FE3F5F02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6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FACDE40-EEFD-484D-A7E5-D86988C13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84186B-0EE1-43E9-93E4-A0D3BD0A4796}"/>
              </a:ext>
            </a:extLst>
          </p:cNvPr>
          <p:cNvSpPr txBox="1"/>
          <p:nvPr/>
        </p:nvSpPr>
        <p:spPr>
          <a:xfrm>
            <a:off x="7145516" y="1414020"/>
            <a:ext cx="452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563C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 P</a:t>
            </a:r>
            <a:r>
              <a:rPr lang="en-US" sz="2400" dirty="0" err="1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rofile</a:t>
            </a:r>
            <a:r>
              <a:rPr lang="en-US" sz="24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with lots of personal information, such as location information, and a few f</a:t>
            </a:r>
            <a:r>
              <a:rPr lang="cs-CZ" sz="2400" dirty="0" err="1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ake</a:t>
            </a:r>
            <a:r>
              <a:rPr lang="en-US" sz="24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things. 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C262E0-5424-4DA3-B37C-ECB204BE9215}"/>
              </a:ext>
            </a:extLst>
          </p:cNvPr>
          <p:cNvSpPr txBox="1"/>
          <p:nvPr/>
        </p:nvSpPr>
        <p:spPr>
          <a:xfrm>
            <a:off x="887689" y="5082619"/>
            <a:ext cx="452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B) </a:t>
            </a:r>
            <a:r>
              <a:rPr lang="cs-CZ" sz="2400" dirty="0" err="1">
                <a:solidFill>
                  <a:schemeClr val="bg1"/>
                </a:solidFill>
              </a:rPr>
              <a:t>True</a:t>
            </a:r>
            <a:r>
              <a:rPr lang="cs-CZ" sz="2400" dirty="0">
                <a:solidFill>
                  <a:schemeClr val="bg1"/>
                </a:solidFill>
              </a:rPr>
              <a:t> profile, </a:t>
            </a:r>
            <a:r>
              <a:rPr lang="cs-CZ" sz="2400" dirty="0" err="1">
                <a:solidFill>
                  <a:schemeClr val="bg1"/>
                </a:solidFill>
              </a:rPr>
              <a:t>where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ther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is</a:t>
            </a:r>
            <a:r>
              <a:rPr lang="cs-CZ" sz="2400" dirty="0">
                <a:solidFill>
                  <a:schemeClr val="bg1"/>
                </a:solidFill>
              </a:rPr>
              <a:t> not so much </a:t>
            </a:r>
            <a:r>
              <a:rPr lang="cs-CZ" sz="2400" dirty="0" err="1">
                <a:solidFill>
                  <a:schemeClr val="bg1"/>
                </a:solidFill>
              </a:rPr>
              <a:t>personel</a:t>
            </a:r>
            <a:r>
              <a:rPr lang="cs-CZ" sz="2400" dirty="0">
                <a:solidFill>
                  <a:schemeClr val="bg1"/>
                </a:solidFill>
              </a:rPr>
              <a:t> data. </a:t>
            </a:r>
          </a:p>
        </p:txBody>
      </p:sp>
    </p:spTree>
    <p:extLst>
      <p:ext uri="{BB962C8B-B14F-4D97-AF65-F5344CB8AC3E}">
        <p14:creationId xmlns:p14="http://schemas.microsoft.com/office/powerpoint/2010/main" val="3460089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3CD75E0-7A94-40C4-B2B1-149AF5A6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67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9143032-8531-436C-B336-7301CB942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721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008C03-7BA8-4CEF-B4DC-F2CCC4766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24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3C09A8A-B891-45D8-B8C7-331E53F2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0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už&#10;&#10;Popis byl vytvořen automaticky">
            <a:extLst>
              <a:ext uri="{FF2B5EF4-FFF2-40B4-BE49-F238E27FC236}">
                <a16:creationId xmlns:a16="http://schemas.microsoft.com/office/drawing/2014/main" id="{305C034F-F573-4472-A367-E7C9480D7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64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504F2C-B18D-40F8-9137-64AE3FA56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61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rámeček obrázku&#10;&#10;Popis byl vytvořen automaticky">
            <a:extLst>
              <a:ext uri="{FF2B5EF4-FFF2-40B4-BE49-F238E27FC236}">
                <a16:creationId xmlns:a16="http://schemas.microsoft.com/office/drawing/2014/main" id="{31C6E335-C335-48E3-B61D-32705506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09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2BF5742-7610-451B-A6EA-DAB62F9CC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000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9A8303-09F5-43AF-A9EB-3270C51E7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877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C732B6-C596-48A9-84EF-11A515309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1C826D-C78D-4B16-928E-2F1B52951EB2}"/>
              </a:ext>
            </a:extLst>
          </p:cNvPr>
          <p:cNvSpPr txBox="1"/>
          <p:nvPr/>
        </p:nvSpPr>
        <p:spPr>
          <a:xfrm>
            <a:off x="2678783" y="2271860"/>
            <a:ext cx="7841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Yes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1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EAB57F-4CA2-4430-BB61-D29909233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1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odepsat&#10;&#10;Popis byl vytvořen automaticky">
            <a:extLst>
              <a:ext uri="{FF2B5EF4-FFF2-40B4-BE49-F238E27FC236}">
                <a16:creationId xmlns:a16="http://schemas.microsoft.com/office/drawing/2014/main" id="{1F0FC766-E620-4D18-9EAE-66A82F35A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37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F4197C0-6E90-4FEF-BB7F-AC0BF9DDA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593AEC-357F-4DB2-B5E9-F145F13AC0BA}"/>
              </a:ext>
            </a:extLst>
          </p:cNvPr>
          <p:cNvSpPr txBox="1"/>
          <p:nvPr/>
        </p:nvSpPr>
        <p:spPr>
          <a:xfrm>
            <a:off x="2678783" y="2271860"/>
            <a:ext cx="7841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Yes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155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BC41260-E8E0-46E2-A0AD-41B778FF2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41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7B9D6E-1669-4C15-99A0-7432DBD76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9CE795-B85D-4F19-8D4C-2C36ED51AA9F}"/>
              </a:ext>
            </a:extLst>
          </p:cNvPr>
          <p:cNvSpPr txBox="1"/>
          <p:nvPr/>
        </p:nvSpPr>
        <p:spPr>
          <a:xfrm>
            <a:off x="2678783" y="2271860"/>
            <a:ext cx="7841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Yes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16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CB8A084-E40B-47A3-9215-2E988F049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78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13FF4C-6FC9-4FCB-B309-E5B3531D8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211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D8E7CF21-32D3-4169-834F-CAE26D1EF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00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7DBD7DF-90E2-4493-B005-95B56E382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27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E61F26A-03D8-42C1-A9F8-9C691106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2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odepsat, vizitka&#10;&#10;Popis byl vytvořen automaticky">
            <a:extLst>
              <a:ext uri="{FF2B5EF4-FFF2-40B4-BE49-F238E27FC236}">
                <a16:creationId xmlns:a16="http://schemas.microsoft.com/office/drawing/2014/main" id="{0FC49427-614F-4F6E-AC34-BA2627CD1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4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385CF04-8101-484F-B00C-F7795EF1B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863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D1E421-E281-46B4-A759-09A1CDFB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55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11A163A-91C8-4DE2-8140-646353577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43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&#10;&#10;Popis byl vytvořen automaticky">
            <a:extLst>
              <a:ext uri="{FF2B5EF4-FFF2-40B4-BE49-F238E27FC236}">
                <a16:creationId xmlns:a16="http://schemas.microsoft.com/office/drawing/2014/main" id="{7786CC33-38EB-4FA7-A72D-D68D24BB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701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DF488C57-963B-485A-B7C0-D807D340C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54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6044A12E-C46C-4544-ACB0-4D35FF2DE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094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62E8B83-3142-459E-B42D-967E7F294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742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A80661F-D3D5-452B-BA70-AD513B0B6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3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4CED046-635A-47E0-9CCB-54B972BD8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028CAA5-402D-4C3F-8313-2162824BA5CA}"/>
              </a:ext>
            </a:extLst>
          </p:cNvPr>
          <p:cNvSpPr txBox="1"/>
          <p:nvPr/>
        </p:nvSpPr>
        <p:spPr>
          <a:xfrm>
            <a:off x="2678783" y="2271860"/>
            <a:ext cx="7841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Yeah, I’m in!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 way. What if someone sees me with them?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003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30FC37F-14E6-4678-826E-D0DA7558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568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B0ED43B-70DC-4972-8AD4-E0357D750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49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919225F-7124-4655-9B7B-550FB8974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F9B4ED-B860-44D5-94BA-21E58E595689}"/>
              </a:ext>
            </a:extLst>
          </p:cNvPr>
          <p:cNvSpPr txBox="1"/>
          <p:nvPr/>
        </p:nvSpPr>
        <p:spPr>
          <a:xfrm>
            <a:off x="2678783" y="2300140"/>
            <a:ext cx="6834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 </a:t>
            </a:r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sends a photo wearing a bra.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</a:t>
            </a:r>
            <a:r>
              <a:rPr lang="cs-CZ" sz="4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</a:t>
            </a:r>
            <a:r>
              <a:rPr lang="cs-CZ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4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trolls</a:t>
            </a:r>
            <a:r>
              <a:rPr lang="cs-CZ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4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him</a:t>
            </a:r>
            <a:r>
              <a:rPr lang="cs-CZ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cs-CZ" sz="4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sends</a:t>
            </a:r>
            <a:r>
              <a:rPr lang="cs-CZ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</a:t>
            </a:r>
            <a:r>
              <a:rPr lang="cs-CZ" sz="4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</a:t>
            </a:r>
            <a:r>
              <a:rPr lang="cs-CZ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4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cs-CZ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her leg.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55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44CF90B-BC5D-4EB9-9F24-A03AE3871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143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7F8B29E-B2A3-4361-A3F3-330EF586A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73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F9DEFD0-BF1E-4D7F-99D7-46EF3AC81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D344888-9B10-4294-A5A8-52DEEC0E56C0}"/>
              </a:ext>
            </a:extLst>
          </p:cNvPr>
          <p:cNvSpPr txBox="1"/>
          <p:nvPr/>
        </p:nvSpPr>
        <p:spPr>
          <a:xfrm>
            <a:off x="2412969" y="1814660"/>
            <a:ext cx="7841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Well, not really ashamed. I haven't thought this through. Should we try it then?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indent="-742950">
              <a:buAutoNum type="alphaUcParenR"/>
            </a:pP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 bothers me. It’s just weird. I don’t feel like meeting them.</a:t>
            </a:r>
            <a:r>
              <a:rPr lang="pl-PL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pl-PL" sz="4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357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3985B82-ECB6-423B-9E81-1122F55C8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25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E20771-E40F-40F7-9AEC-DEF73C56D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42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F8D5F5B-8917-4067-B6E6-A8F62F24E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197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260ECD85-A4EA-4FDE-8AD3-5989D6C52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55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5A1ADC4-55DD-4CAA-A39B-37E35550B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E6E825-3063-4DC5-9EC4-C8D5A9632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68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200</Words>
  <Application>Microsoft Office PowerPoint</Application>
  <PresentationFormat>Širokoúhlá obrazovka</PresentationFormat>
  <Paragraphs>31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Franklin Gothic Demi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Bartáková</dc:creator>
  <cp:lastModifiedBy>Eva Colledani</cp:lastModifiedBy>
  <cp:revision>34</cp:revision>
  <dcterms:created xsi:type="dcterms:W3CDTF">2020-11-04T18:21:20Z</dcterms:created>
  <dcterms:modified xsi:type="dcterms:W3CDTF">2021-04-27T15:19:34Z</dcterms:modified>
</cp:coreProperties>
</file>